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>
        <p:scale>
          <a:sx n="64" d="100"/>
          <a:sy n="64" d="100"/>
        </p:scale>
        <p:origin x="-1572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Clic pentru a edita stilul de subtitlu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654D-CB74-4F82-BDF2-2D11782C9D15}" type="datetimeFigureOut">
              <a:rPr lang="ro-RO" smtClean="0"/>
              <a:t>23.03.2021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8AD5B-079C-4BB2-8066-C87817F0700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6278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654D-CB74-4F82-BDF2-2D11782C9D15}" type="datetimeFigureOut">
              <a:rPr lang="ro-RO" smtClean="0"/>
              <a:t>23.03.2021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8AD5B-079C-4BB2-8066-C87817F0700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5113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654D-CB74-4F82-BDF2-2D11782C9D15}" type="datetimeFigureOut">
              <a:rPr lang="ro-RO" smtClean="0"/>
              <a:t>23.03.2021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8AD5B-079C-4BB2-8066-C87817F0700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6103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654D-CB74-4F82-BDF2-2D11782C9D15}" type="datetimeFigureOut">
              <a:rPr lang="ro-RO" smtClean="0"/>
              <a:t>23.03.2021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8AD5B-079C-4BB2-8066-C87817F0700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65289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654D-CB74-4F82-BDF2-2D11782C9D15}" type="datetimeFigureOut">
              <a:rPr lang="ro-RO" smtClean="0"/>
              <a:t>23.03.2021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8AD5B-079C-4BB2-8066-C87817F0700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6618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654D-CB74-4F82-BDF2-2D11782C9D15}" type="datetimeFigureOut">
              <a:rPr lang="ro-RO" smtClean="0"/>
              <a:t>23.03.2021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8AD5B-079C-4BB2-8066-C87817F0700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67342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654D-CB74-4F82-BDF2-2D11782C9D15}" type="datetimeFigureOut">
              <a:rPr lang="ro-RO" smtClean="0"/>
              <a:t>23.03.2021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8AD5B-079C-4BB2-8066-C87817F0700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2351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654D-CB74-4F82-BDF2-2D11782C9D15}" type="datetimeFigureOut">
              <a:rPr lang="ro-RO" smtClean="0"/>
              <a:t>23.03.2021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8AD5B-079C-4BB2-8066-C87817F0700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5082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654D-CB74-4F82-BDF2-2D11782C9D15}" type="datetimeFigureOut">
              <a:rPr lang="ro-RO" smtClean="0"/>
              <a:t>23.03.2021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8AD5B-079C-4BB2-8066-C87817F0700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1418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654D-CB74-4F82-BDF2-2D11782C9D15}" type="datetimeFigureOut">
              <a:rPr lang="ro-RO" smtClean="0"/>
              <a:t>23.03.2021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8AD5B-079C-4BB2-8066-C87817F0700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9795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654D-CB74-4F82-BDF2-2D11782C9D15}" type="datetimeFigureOut">
              <a:rPr lang="ro-RO" smtClean="0"/>
              <a:t>23.03.2021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8AD5B-079C-4BB2-8066-C87817F0700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41670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3654D-CB74-4F82-BDF2-2D11782C9D15}" type="datetimeFigureOut">
              <a:rPr lang="ro-RO" smtClean="0"/>
              <a:t>23.03.2021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8AD5B-079C-4BB2-8066-C87817F0700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1479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271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765159" y="1412776"/>
            <a:ext cx="7772400" cy="1686049"/>
          </a:xfrm>
        </p:spPr>
        <p:txBody>
          <a:bodyPr/>
          <a:lstStyle/>
          <a:p>
            <a:r>
              <a:rPr lang="ro-RO" dirty="0" smtClean="0">
                <a:latin typeface="Castellar" pitchFamily="18" charset="0"/>
              </a:rPr>
              <a:t>Algele în </a:t>
            </a:r>
            <a:r>
              <a:rPr lang="ro-RO" dirty="0" err="1" smtClean="0">
                <a:latin typeface="Castellar" pitchFamily="18" charset="0"/>
              </a:rPr>
              <a:t>viata</a:t>
            </a:r>
            <a:r>
              <a:rPr lang="ro-RO" dirty="0" smtClean="0">
                <a:latin typeface="Castellar" pitchFamily="18" charset="0"/>
              </a:rPr>
              <a:t> cotidiana</a:t>
            </a:r>
            <a:endParaRPr lang="ro-RO" dirty="0"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14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7" y="7196"/>
            <a:ext cx="9144000" cy="686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tăText 1"/>
          <p:cNvSpPr txBox="1"/>
          <p:nvPr/>
        </p:nvSpPr>
        <p:spPr>
          <a:xfrm>
            <a:off x="3795185" y="335528"/>
            <a:ext cx="1582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4000" i="1" dirty="0" err="1" smtClean="0">
                <a:latin typeface="Times New Roman" pitchFamily="18" charset="0"/>
                <a:cs typeface="Times New Roman" pitchFamily="18" charset="0"/>
              </a:rPr>
              <a:t>Cupris</a:t>
            </a:r>
            <a:endParaRPr lang="ro-RO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setăText 2"/>
          <p:cNvSpPr txBox="1"/>
          <p:nvPr/>
        </p:nvSpPr>
        <p:spPr>
          <a:xfrm>
            <a:off x="14427" y="2276872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Ce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aceste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alge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marine si ce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nutrienti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au?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............ ...............3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Sarmale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alge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marine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.........…………………………………...4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preparare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………………………………………………………...5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Prezentare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si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Caracterizare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…………………………………………………….</a:t>
            </a:r>
            <a:r>
              <a:rPr lang="ro-RO" sz="2400" dirty="0" smtClean="0"/>
              <a:t>6</a:t>
            </a:r>
            <a:endParaRPr lang="fr-FR" sz="2400" dirty="0"/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2571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" y="-1922"/>
            <a:ext cx="9144000" cy="687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reptunghi 2"/>
          <p:cNvSpPr/>
          <p:nvPr/>
        </p:nvSpPr>
        <p:spPr>
          <a:xfrm>
            <a:off x="0" y="188640"/>
            <a:ext cx="896448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Ce </a:t>
            </a:r>
            <a:r>
              <a:rPr lang="fr-FR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sunt</a:t>
            </a:r>
            <a:r>
              <a:rPr lang="fr-FR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fr-FR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aceste</a:t>
            </a:r>
            <a:r>
              <a:rPr lang="fr-FR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fr-FR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alge</a:t>
            </a:r>
            <a:r>
              <a:rPr lang="fr-FR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marine si ce </a:t>
            </a:r>
            <a:r>
              <a:rPr lang="fr-FR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nutrienti</a:t>
            </a:r>
            <a:r>
              <a:rPr lang="fr-FR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au?</a:t>
            </a:r>
            <a:endParaRPr lang="ro-RO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Dreptunghi 3"/>
          <p:cNvSpPr/>
          <p:nvPr/>
        </p:nvSpPr>
        <p:spPr>
          <a:xfrm>
            <a:off x="816289" y="1852648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o-RO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lgele sunt organisme vegetale ce se dezvolta in mari si oceane</a:t>
            </a:r>
            <a:r>
              <a:rPr lang="ro-RO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o-RO" sz="2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Dreptunghi 5"/>
          <p:cNvSpPr/>
          <p:nvPr/>
        </p:nvSpPr>
        <p:spPr>
          <a:xfrm>
            <a:off x="827584" y="2692503"/>
            <a:ext cx="77287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o-RO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Algele sunt folosite in </a:t>
            </a:r>
            <a:r>
              <a:rPr lang="ro-RO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alimentatie</a:t>
            </a:r>
            <a:r>
              <a:rPr lang="ro-RO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o-RO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o-RO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scop terapeutic, ca </a:t>
            </a:r>
            <a:r>
              <a:rPr lang="ro-RO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ingrasamant</a:t>
            </a:r>
            <a:r>
              <a:rPr lang="ro-RO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sau in industrie. Ele </a:t>
            </a:r>
            <a:r>
              <a:rPr lang="ro-RO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contin</a:t>
            </a:r>
            <a:r>
              <a:rPr lang="ro-RO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ro-RO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multi</a:t>
            </a:r>
            <a:r>
              <a:rPr lang="ro-RO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aminoacizi </a:t>
            </a:r>
            <a:r>
              <a:rPr lang="ro-RO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esentiali</a:t>
            </a:r>
            <a:r>
              <a:rPr lang="ro-RO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decat</a:t>
            </a:r>
            <a:r>
              <a:rPr lang="ro-RO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orice tip de carne, sunt o sursa excelenta de betacaroten, vitamine (A, B, C, D, E, F, K, PP), clorofila, mucilagii si </a:t>
            </a:r>
            <a:r>
              <a:rPr lang="ro-RO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substante</a:t>
            </a:r>
            <a:r>
              <a:rPr lang="ro-RO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antibiotice, metaloizi si minerale (iod, magneziu, fier, potasiu, calciu, aluminiu, mangan, fosfor, sulf etc.).</a:t>
            </a:r>
          </a:p>
          <a:p>
            <a:pPr marL="342900" indent="-342900">
              <a:buFont typeface="Arial" pitchFamily="34" charset="0"/>
              <a:buChar char="•"/>
            </a:pP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reptunghi 6"/>
          <p:cNvSpPr/>
          <p:nvPr/>
        </p:nvSpPr>
        <p:spPr>
          <a:xfrm>
            <a:off x="816289" y="5445224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o-RO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Pentru o eficienta terapeutica si nutritiva optima, se recomanda folosirea in </a:t>
            </a:r>
            <a:r>
              <a:rPr lang="ro-RO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alimentatie</a:t>
            </a:r>
            <a:r>
              <a:rPr lang="ro-RO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o perioada de minim 3 </a:t>
            </a:r>
            <a:r>
              <a:rPr lang="ro-RO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saptamani</a:t>
            </a:r>
            <a:r>
              <a:rPr lang="ro-RO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o-RO" sz="2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206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9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reptunghi 1"/>
          <p:cNvSpPr/>
          <p:nvPr/>
        </p:nvSpPr>
        <p:spPr>
          <a:xfrm>
            <a:off x="1076674" y="476672"/>
            <a:ext cx="69509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Sarmale cu alge marine</a:t>
            </a:r>
            <a:endParaRPr lang="ro-RO" sz="54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CasetăText 2"/>
          <p:cNvSpPr txBox="1"/>
          <p:nvPr/>
        </p:nvSpPr>
        <p:spPr>
          <a:xfrm>
            <a:off x="683568" y="1732746"/>
            <a:ext cx="3868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Ingrediente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setăText 3"/>
          <p:cNvSpPr txBox="1"/>
          <p:nvPr/>
        </p:nvSpPr>
        <p:spPr>
          <a:xfrm>
            <a:off x="683568" y="2411596"/>
            <a:ext cx="51125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Foi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alge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marine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lingurita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cimbru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(optional)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4 fire de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marar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maruntit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(optional)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100 ml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ulei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morcovi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ceapa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250 g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ciuperci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Sare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delicat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piper,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boia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etc.(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dupa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bunul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plac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500 g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orez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(bob rotund)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403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reptunghi 3"/>
          <p:cNvSpPr/>
          <p:nvPr/>
        </p:nvSpPr>
        <p:spPr>
          <a:xfrm>
            <a:off x="1871713" y="489058"/>
            <a:ext cx="5400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Mod de </a:t>
            </a:r>
            <a:r>
              <a:rPr lang="en-GB" sz="5400" b="1" i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preparare</a:t>
            </a:r>
            <a:endParaRPr lang="ro-RO" sz="54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395536" y="1951555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Se spala ciupercile </a:t>
            </a:r>
            <a:r>
              <a:rPr lang="vi-VN" sz="2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si se pun la fiert, cu putina sare, pana incep sa se</a:t>
            </a: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micsoreze si sa-si </a:t>
            </a:r>
            <a:r>
              <a:rPr lang="vi-VN" sz="2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schimbe atat culoarea ( devenid putin mai inchise ),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cat si</a:t>
            </a: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consistenta. Intr-o </a:t>
            </a:r>
            <a:r>
              <a:rPr lang="vi-VN" sz="2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oala separata , se pun moctovii curatati si taiati in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doua ,la</a:t>
            </a: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fiert pentru </a:t>
            </a:r>
            <a:r>
              <a:rPr lang="vi-VN" sz="2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aproximativ 30 de minute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Orezul se pune la </a:t>
            </a:r>
            <a:r>
              <a:rPr lang="vi-VN" sz="2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fiert in apa cu sare si ulei pentru aproximativ 20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de minute.</a:t>
            </a: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Se spala bine algele </a:t>
            </a:r>
            <a:r>
              <a:rPr lang="vi-VN" sz="2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si se taie avand o lungme de 15-20 cm, dar o grosime</a:t>
            </a: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de aproximativ 8 cm </a:t>
            </a:r>
            <a:r>
              <a:rPr lang="vi-VN" sz="2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si se pun la fiert pentru 5-8 minute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Dupa ce morcovii </a:t>
            </a:r>
            <a:r>
              <a:rPr lang="vi-VN" sz="2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s-au fiert, se dau prin razatoare, iar ciupercile se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taie</a:t>
            </a: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marunt.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Cand orezul s-a fiert </a:t>
            </a:r>
            <a:r>
              <a:rPr lang="vi-VN" sz="2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suficient, se strecura bine si se pune peste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el putina</a:t>
            </a: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apa rece. Intre timp, se </a:t>
            </a:r>
            <a:r>
              <a:rPr lang="vi-VN" sz="2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pregatesc celelalte legume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care vor fi amestecate</a:t>
            </a: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impreuna cu orezul si cu </a:t>
            </a:r>
            <a:r>
              <a:rPr lang="vi-VN" sz="2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condimente dupa gust.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Se ia o foaie de algă si </a:t>
            </a:r>
            <a:r>
              <a:rPr lang="vi-VN" sz="2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se adauga compoziția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uniform, urmand sa fie rulata</a:t>
            </a: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cu grija si apoi asezata intr-o oala.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175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reptunghi 1"/>
          <p:cNvSpPr/>
          <p:nvPr/>
        </p:nvSpPr>
        <p:spPr>
          <a:xfrm>
            <a:off x="0" y="845926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Nu doar ca sarmalele </a:t>
            </a:r>
            <a:r>
              <a:rPr lang="ro-RO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 alge au un gust extraordinar, dar algele au o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proprietate</a:t>
            </a:r>
            <a:r>
              <a:rPr lang="ro-RO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speciala</a:t>
            </a:r>
          </a:p>
          <a:p>
            <a:r>
              <a:rPr lang="ro-RO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 specifica, aceea ca in structura lor mineralele se </a:t>
            </a:r>
            <a:r>
              <a:rPr lang="ro-RO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gasesc</a:t>
            </a:r>
            <a:r>
              <a:rPr lang="ro-RO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stare coloidala, ceea ce</a:t>
            </a:r>
          </a:p>
          <a:p>
            <a:r>
              <a:rPr lang="ro-RO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inseamna</a:t>
            </a:r>
            <a:r>
              <a:rPr lang="ro-RO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ca ajuta mult la transportul si disponibilitatea biologica a altor </a:t>
            </a:r>
            <a:r>
              <a:rPr lang="ro-RO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nutrienti</a:t>
            </a:r>
            <a:r>
              <a:rPr lang="ro-RO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din hrana</a:t>
            </a:r>
          </a:p>
          <a:p>
            <a:r>
              <a:rPr lang="ro-RO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 alte suplimente si, mai ales, </a:t>
            </a:r>
            <a:r>
              <a:rPr lang="ro-RO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neutralizeaza</a:t>
            </a:r>
            <a:r>
              <a:rPr lang="ro-RO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si ajuta la eliminarea toxinelor, inclusiv</a:t>
            </a:r>
          </a:p>
          <a:p>
            <a:r>
              <a:rPr lang="ro-RO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radioactive, si a metalelor grele acumulate in corp. Pe </a:t>
            </a:r>
            <a:r>
              <a:rPr lang="ro-RO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langa</a:t>
            </a:r>
            <a:r>
              <a:rPr lang="ro-RO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asta, fierte, </a:t>
            </a:r>
            <a:r>
              <a:rPr lang="ro-RO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isi</a:t>
            </a:r>
            <a:r>
              <a:rPr lang="ro-RO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pastreaza</a:t>
            </a:r>
            <a:r>
              <a:rPr lang="ro-RO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acesta proprietate si </a:t>
            </a:r>
            <a:r>
              <a:rPr lang="ro-RO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ro-RO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ales gustul.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Aceasta </a:t>
            </a:r>
            <a:r>
              <a:rPr lang="ro-RO" sz="2400" dirty="0" err="1" smtClean="0">
                <a:latin typeface="Times New Roman" pitchFamily="18" charset="0"/>
                <a:cs typeface="Times New Roman" pitchFamily="18" charset="0"/>
              </a:rPr>
              <a:t>reteta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este </a:t>
            </a:r>
            <a:r>
              <a:rPr lang="ro-RO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una de post, dar se pot </a:t>
            </a:r>
            <a:r>
              <a:rPr lang="ro-RO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inlocui</a:t>
            </a:r>
            <a:r>
              <a:rPr lang="ro-RO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ciupercile cu carne de peste, iar orezul</a:t>
            </a:r>
          </a:p>
          <a:p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poate fi </a:t>
            </a:r>
            <a:r>
              <a:rPr lang="ro-RO" sz="2400" dirty="0" err="1" smtClean="0">
                <a:latin typeface="Times New Roman" pitchFamily="18" charset="0"/>
                <a:cs typeface="Times New Roman" pitchFamily="18" charset="0"/>
              </a:rPr>
              <a:t>inlocui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ro-RO" sz="2400" dirty="0" err="1" smtClean="0">
                <a:latin typeface="Times New Roman" pitchFamily="18" charset="0"/>
                <a:cs typeface="Times New Roman" pitchFamily="18" charset="0"/>
              </a:rPr>
              <a:t>pasat.La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servire, </a:t>
            </a:r>
            <a:r>
              <a:rPr lang="ro-RO" sz="2400" dirty="0" err="1" smtClean="0">
                <a:latin typeface="Times New Roman" pitchFamily="18" charset="0"/>
                <a:cs typeface="Times New Roman" pitchFamily="18" charset="0"/>
              </a:rPr>
              <a:t>alaturi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de sarmale, se poate </a:t>
            </a:r>
            <a:r>
              <a:rPr lang="ro-RO" sz="2400" dirty="0" err="1" smtClean="0">
                <a:latin typeface="Times New Roman" pitchFamily="18" charset="0"/>
                <a:cs typeface="Times New Roman" pitchFamily="18" charset="0"/>
              </a:rPr>
              <a:t>adauga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si un sos ( de</a:t>
            </a:r>
          </a:p>
          <a:p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preferabil soia, </a:t>
            </a:r>
            <a:r>
              <a:rPr lang="ro-RO" sz="2400" dirty="0" err="1" smtClean="0">
                <a:latin typeface="Times New Roman" pitchFamily="18" charset="0"/>
                <a:cs typeface="Times New Roman" pitchFamily="18" charset="0"/>
              </a:rPr>
              <a:t>wasabi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).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reptunghi 3"/>
          <p:cNvSpPr/>
          <p:nvPr/>
        </p:nvSpPr>
        <p:spPr>
          <a:xfrm>
            <a:off x="1896109" y="6724"/>
            <a:ext cx="5134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3600" dirty="0" smtClean="0">
                <a:latin typeface="Times New Roman" pitchFamily="18" charset="0"/>
                <a:cs typeface="Times New Roman" pitchFamily="18" charset="0"/>
              </a:rPr>
              <a:t>Prezentare si </a:t>
            </a:r>
            <a:r>
              <a:rPr lang="ro-RO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Caracterizare</a:t>
            </a:r>
            <a:endParaRPr lang="ro-RO" sz="36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819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1" y="-3280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tăText 1"/>
          <p:cNvSpPr txBox="1"/>
          <p:nvPr/>
        </p:nvSpPr>
        <p:spPr>
          <a:xfrm>
            <a:off x="971600" y="2519030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Prezentat de </a:t>
            </a:r>
            <a:r>
              <a:rPr lang="ro-RO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Babas</a:t>
            </a:r>
            <a:r>
              <a:rPr lang="ro-RO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Raul-Florin si </a:t>
            </a:r>
            <a:r>
              <a:rPr lang="ro-RO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Ghiurco</a:t>
            </a:r>
            <a:r>
              <a:rPr lang="ro-RO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Ioana Maria, sub </a:t>
            </a:r>
            <a:r>
              <a:rPr lang="ro-RO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indrumarea</a:t>
            </a:r>
            <a:r>
              <a:rPr lang="ro-RO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profesorului </a:t>
            </a:r>
            <a:r>
              <a:rPr lang="ro-RO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Chis</a:t>
            </a:r>
            <a:r>
              <a:rPr lang="ro-RO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Mihaela.</a:t>
            </a:r>
            <a:endParaRPr lang="ro-RO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652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15893</TotalTime>
  <Words>542</Words>
  <Application>Microsoft Office PowerPoint</Application>
  <PresentationFormat>Expunere pe ecran (4:3)</PresentationFormat>
  <Paragraphs>47</Paragraphs>
  <Slides>7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7</vt:i4>
      </vt:variant>
    </vt:vector>
  </HeadingPairs>
  <TitlesOfParts>
    <vt:vector size="8" baseType="lpstr">
      <vt:lpstr>Temă Office</vt:lpstr>
      <vt:lpstr>Algele în viata cotidiana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raul babas</dc:creator>
  <cp:lastModifiedBy>raul babas</cp:lastModifiedBy>
  <cp:revision>16</cp:revision>
  <dcterms:created xsi:type="dcterms:W3CDTF">2021-03-06T17:26:09Z</dcterms:created>
  <dcterms:modified xsi:type="dcterms:W3CDTF">2021-03-23T19:11:48Z</dcterms:modified>
</cp:coreProperties>
</file>